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9" r:id="rId3"/>
    <p:sldId id="258" r:id="rId4"/>
    <p:sldId id="256" r:id="rId5"/>
    <p:sldId id="274" r:id="rId6"/>
    <p:sldId id="257" r:id="rId7"/>
    <p:sldId id="275" r:id="rId8"/>
    <p:sldId id="260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0F6E-159E-E495-5481-6B793A672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2F45B8-B161-21FA-AF6B-0AEA587BB08D}"/>
              </a:ext>
            </a:extLst>
          </p:cNvPr>
          <p:cNvGrpSpPr/>
          <p:nvPr/>
        </p:nvGrpSpPr>
        <p:grpSpPr>
          <a:xfrm>
            <a:off x="33310" y="565023"/>
            <a:ext cx="11839450" cy="5316662"/>
            <a:chOff x="-11710" y="565023"/>
            <a:chExt cx="11839450" cy="53166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4408FA4-2A2E-1503-8792-A0ED0DF80A0C}"/>
                </a:ext>
              </a:extLst>
            </p:cNvPr>
            <p:cNvGrpSpPr/>
            <p:nvPr/>
          </p:nvGrpSpPr>
          <p:grpSpPr>
            <a:xfrm>
              <a:off x="-11710" y="565023"/>
              <a:ext cx="11839450" cy="5316662"/>
              <a:chOff x="-11710" y="565023"/>
              <a:chExt cx="11839450" cy="531666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BCE8D49-7F0A-F85F-BB32-7BC2BE2FC290}"/>
                  </a:ext>
                </a:extLst>
              </p:cNvPr>
              <p:cNvGrpSpPr/>
              <p:nvPr/>
            </p:nvGrpSpPr>
            <p:grpSpPr>
              <a:xfrm>
                <a:off x="-11710" y="565023"/>
                <a:ext cx="11839450" cy="5064082"/>
                <a:chOff x="125450" y="546735"/>
                <a:chExt cx="11839450" cy="506408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E45E623-4AC8-0FC1-D2AB-ED46CC786667}"/>
                    </a:ext>
                  </a:extLst>
                </p:cNvPr>
                <p:cNvGrpSpPr/>
                <p:nvPr/>
              </p:nvGrpSpPr>
              <p:grpSpPr>
                <a:xfrm>
                  <a:off x="125450" y="546735"/>
                  <a:ext cx="11839450" cy="5064082"/>
                  <a:chOff x="125450" y="546735"/>
                  <a:chExt cx="11839450" cy="5064082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75743EB7-58B8-9D91-31CE-F93E303843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975" b="21975"/>
                  <a:stretch/>
                </p:blipFill>
                <p:spPr>
                  <a:xfrm>
                    <a:off x="125450" y="546735"/>
                    <a:ext cx="11839450" cy="5064082"/>
                  </a:xfrm>
                  <a:prstGeom prst="rect">
                    <a:avLst/>
                  </a:prstGeom>
                </p:spPr>
              </p:pic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20AC7FB-9675-6F3F-D6C4-E3CA5865701F}"/>
                      </a:ext>
                    </a:extLst>
                  </p:cNvPr>
                  <p:cNvGrpSpPr/>
                  <p:nvPr/>
                </p:nvGrpSpPr>
                <p:grpSpPr>
                  <a:xfrm>
                    <a:off x="8397292" y="1821988"/>
                    <a:ext cx="1073796" cy="2322295"/>
                    <a:chOff x="8777567" y="2520893"/>
                    <a:chExt cx="1073796" cy="2322295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0BFB7F4-B0AA-CE2A-F099-57EB4A961D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7567" y="2862236"/>
                      <a:ext cx="10737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1.25%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6331F3B5-BCE5-7AD0-5C9B-ADBF15A79F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7567" y="4194068"/>
                      <a:ext cx="10737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27.6%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40A36629-B1F0-DA04-0B0C-913C65A3F7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7568" y="3190724"/>
                      <a:ext cx="10737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23.8%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CF4B57C5-EFA7-5F5F-CC1A-15E2DF97F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7569" y="3847700"/>
                      <a:ext cx="10737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14.8%</a:t>
                      </a: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2D0C4E42-2DD0-1B98-1AD7-1350EC513E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7568" y="3527550"/>
                      <a:ext cx="10737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5.17%</a:t>
                      </a:r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E3CC968-7A4B-6FEB-0B97-37A798209B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7572" y="2520893"/>
                      <a:ext cx="10737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27.3%</a:t>
                      </a:r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22A3DA9-A118-49E1-1D00-99E11F898D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7568" y="4535411"/>
                      <a:ext cx="10737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0.07%</a:t>
                      </a:r>
                    </a:p>
                  </p:txBody>
                </p:sp>
              </p:grpSp>
            </p:grpSp>
            <p:pic>
              <p:nvPicPr>
                <p:cNvPr id="21" name="Picture 20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266AD10E-A450-BE38-D701-5A3F71A32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07" t="30225" r="4658" b="30770"/>
                <a:stretch/>
              </p:blipFill>
              <p:spPr>
                <a:xfrm>
                  <a:off x="1397910" y="3632292"/>
                  <a:ext cx="2072122" cy="1293788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2E6FA-5A36-7E3F-CC7C-6AD94E24D9BE}"/>
                  </a:ext>
                </a:extLst>
              </p:cNvPr>
              <p:cNvSpPr txBox="1"/>
              <p:nvPr/>
            </p:nvSpPr>
            <p:spPr>
              <a:xfrm>
                <a:off x="8071445" y="907744"/>
                <a:ext cx="358964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drainage area: 5.5 km</a:t>
                </a:r>
                <a:r>
                  <a: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Elevation: 3748 m at Arikaree Glacier to 3352 m at Albion outlet</a:t>
                </a:r>
                <a:endParaRPr lang="en-US" sz="1600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2FEFA7E-81B9-5738-FCF8-7C450D83D40E}"/>
                  </a:ext>
                </a:extLst>
              </p:cNvPr>
              <p:cNvGrpSpPr/>
              <p:nvPr/>
            </p:nvGrpSpPr>
            <p:grpSpPr>
              <a:xfrm>
                <a:off x="1605953" y="5512353"/>
                <a:ext cx="6339509" cy="369332"/>
                <a:chOff x="1842463" y="6318757"/>
                <a:chExt cx="6339509" cy="369332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53309D46-B507-3CFE-522B-EC67711DA079}"/>
                    </a:ext>
                  </a:extLst>
                </p:cNvPr>
                <p:cNvCxnSpPr/>
                <p:nvPr/>
              </p:nvCxnSpPr>
              <p:spPr>
                <a:xfrm>
                  <a:off x="1842463" y="6318757"/>
                  <a:ext cx="6339509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E731C89-D4CE-7DB7-40DA-D254C9C1799E}"/>
                    </a:ext>
                  </a:extLst>
                </p:cNvPr>
                <p:cNvSpPr txBox="1"/>
                <p:nvPr/>
              </p:nvSpPr>
              <p:spPr>
                <a:xfrm>
                  <a:off x="4163853" y="6318757"/>
                  <a:ext cx="1696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Flow direction</a:t>
                  </a: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90633FD-0E22-4E05-A240-2A58CCFB16D6}"/>
                </a:ext>
              </a:extLst>
            </p:cNvPr>
            <p:cNvGrpSpPr/>
            <p:nvPr/>
          </p:nvGrpSpPr>
          <p:grpSpPr>
            <a:xfrm>
              <a:off x="1127396" y="576205"/>
              <a:ext cx="7010690" cy="2790865"/>
              <a:chOff x="1395667" y="1318848"/>
              <a:chExt cx="7010690" cy="279086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6D7996-53E4-359E-3155-B6C455DF599A}"/>
                  </a:ext>
                </a:extLst>
              </p:cNvPr>
              <p:cNvSpPr txBox="1"/>
              <p:nvPr/>
            </p:nvSpPr>
            <p:spPr>
              <a:xfrm>
                <a:off x="2416267" y="1804477"/>
                <a:ext cx="10737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90638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GL5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E0D61F-913D-37AB-6AE1-AD89F6F412A3}"/>
                  </a:ext>
                </a:extLst>
              </p:cNvPr>
              <p:cNvSpPr txBox="1"/>
              <p:nvPr/>
            </p:nvSpPr>
            <p:spPr>
              <a:xfrm>
                <a:off x="4841444" y="1318848"/>
                <a:ext cx="10737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9398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GL4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49DBBE-D57B-F843-B19F-972C84CC8519}"/>
                  </a:ext>
                </a:extLst>
              </p:cNvPr>
              <p:cNvSpPr txBox="1"/>
              <p:nvPr/>
            </p:nvSpPr>
            <p:spPr>
              <a:xfrm>
                <a:off x="6144262" y="1374519"/>
                <a:ext cx="10737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81C4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GL3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711AE2-E033-8376-CA92-417E33F408D2}"/>
                  </a:ext>
                </a:extLst>
              </p:cNvPr>
              <p:cNvSpPr txBox="1"/>
              <p:nvPr/>
            </p:nvSpPr>
            <p:spPr>
              <a:xfrm>
                <a:off x="7332567" y="2088289"/>
                <a:ext cx="10737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B5DDD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ALB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9534BED-1142-43B7-CE19-792C92B4FF75}"/>
                  </a:ext>
                </a:extLst>
              </p:cNvPr>
              <p:cNvGrpSpPr/>
              <p:nvPr/>
            </p:nvGrpSpPr>
            <p:grpSpPr>
              <a:xfrm>
                <a:off x="1395667" y="3208306"/>
                <a:ext cx="1169415" cy="901407"/>
                <a:chOff x="1395667" y="3208306"/>
                <a:chExt cx="1169415" cy="901407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0C4132B9-1838-F3E8-6F4C-C95B5F5C48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2463" y="3208306"/>
                  <a:ext cx="291137" cy="40005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72C0E76-4D0B-37F2-A406-C044ED99A9F8}"/>
                    </a:ext>
                  </a:extLst>
                </p:cNvPr>
                <p:cNvSpPr txBox="1"/>
                <p:nvPr/>
              </p:nvSpPr>
              <p:spPr>
                <a:xfrm>
                  <a:off x="1395667" y="3586493"/>
                  <a:ext cx="11694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Arikaree Glacier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97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58719-AC03-F02E-FEAA-E0B919DE4362}"/>
              </a:ext>
            </a:extLst>
          </p:cNvPr>
          <p:cNvGrpSpPr/>
          <p:nvPr/>
        </p:nvGrpSpPr>
        <p:grpSpPr>
          <a:xfrm>
            <a:off x="1922403" y="589802"/>
            <a:ext cx="8037006" cy="5339014"/>
            <a:chOff x="1922403" y="589802"/>
            <a:chExt cx="8037006" cy="533901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5A25F9-D59C-9EEA-55EC-01FC4AD87279}"/>
                </a:ext>
              </a:extLst>
            </p:cNvPr>
            <p:cNvGrpSpPr/>
            <p:nvPr/>
          </p:nvGrpSpPr>
          <p:grpSpPr>
            <a:xfrm>
              <a:off x="1922403" y="755779"/>
              <a:ext cx="8037006" cy="5173037"/>
              <a:chOff x="1922403" y="755779"/>
              <a:chExt cx="8037006" cy="517303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7613655-859C-02D4-3F0D-F1F97526D55B}"/>
                  </a:ext>
                </a:extLst>
              </p:cNvPr>
              <p:cNvGrpSpPr/>
              <p:nvPr/>
            </p:nvGrpSpPr>
            <p:grpSpPr>
              <a:xfrm>
                <a:off x="4015797" y="1418139"/>
                <a:ext cx="5943612" cy="4114808"/>
                <a:chOff x="1260888" y="1371596"/>
                <a:chExt cx="5943612" cy="411480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61BEFF7-0B2F-9B6C-5F6F-AA5F6EA167B4}"/>
                    </a:ext>
                  </a:extLst>
                </p:cNvPr>
                <p:cNvGrpSpPr/>
                <p:nvPr/>
              </p:nvGrpSpPr>
              <p:grpSpPr>
                <a:xfrm>
                  <a:off x="1260888" y="1371596"/>
                  <a:ext cx="5943612" cy="4114808"/>
                  <a:chOff x="1260888" y="1371596"/>
                  <a:chExt cx="5943612" cy="4114808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8B01FA5D-FD61-B755-8FE7-5D6BE192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260888" y="1371596"/>
                    <a:ext cx="5943612" cy="4114808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EC1C0505-FF88-CA22-8213-62A8E7B4E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526507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17ADB5B-7F5A-E2D4-BF62-90FE7EC58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30743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435C565-E915-5A9D-F1E4-2E30431A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74558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D0B3C6-467C-F7CD-B75E-DCBB11CE6DB7}"/>
                    </a:ext>
                  </a:extLst>
                </p:cNvPr>
                <p:cNvSpPr/>
                <p:nvPr/>
              </p:nvSpPr>
              <p:spPr>
                <a:xfrm>
                  <a:off x="6159131" y="2022764"/>
                  <a:ext cx="583414" cy="163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9A6C7A5-B944-6546-508A-E5A74166779D}"/>
                  </a:ext>
                </a:extLst>
              </p:cNvPr>
              <p:cNvGrpSpPr/>
              <p:nvPr/>
            </p:nvGrpSpPr>
            <p:grpSpPr>
              <a:xfrm>
                <a:off x="1922403" y="755779"/>
                <a:ext cx="2093394" cy="5173037"/>
                <a:chOff x="8212657" y="1102751"/>
                <a:chExt cx="2311632" cy="563433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A62DBD2-F80D-22B9-56D1-A2EC1C9A6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" r="23576"/>
                <a:stretch/>
              </p:blipFill>
              <p:spPr>
                <a:xfrm>
                  <a:off x="8387891" y="4848672"/>
                  <a:ext cx="2083752" cy="1888413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graph with red and blue squares&#10;&#10;Description automatically generated">
                  <a:extLst>
                    <a:ext uri="{FF2B5EF4-FFF2-40B4-BE49-F238E27FC236}">
                      <a16:creationId xmlns:a16="http://schemas.microsoft.com/office/drawing/2014/main" id="{1F05E6D9-6673-C9A8-9715-6B696F580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337"/>
                <a:stretch/>
              </p:blipFill>
              <p:spPr>
                <a:xfrm>
                  <a:off x="8387785" y="3051625"/>
                  <a:ext cx="2083752" cy="1857508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graph of a number of numb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4760E9A-A1BD-E340-F07C-E27EE6E06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468"/>
                <a:stretch/>
              </p:blipFill>
              <p:spPr>
                <a:xfrm>
                  <a:off x="8212657" y="1102751"/>
                  <a:ext cx="2311632" cy="2012236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75766D4-C36E-0794-2918-B7F44CE3BD56}"/>
                    </a:ext>
                  </a:extLst>
                </p:cNvPr>
                <p:cNvGrpSpPr/>
                <p:nvPr/>
              </p:nvGrpSpPr>
              <p:grpSpPr>
                <a:xfrm>
                  <a:off x="8781984" y="1168508"/>
                  <a:ext cx="1172976" cy="3996970"/>
                  <a:chOff x="8781984" y="1168508"/>
                  <a:chExt cx="1172976" cy="3996970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208B62-37F7-1C20-DADF-AA60D7F32DD4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1168508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Molar ratio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4073CC-191C-4B50-993D-09B8DCC07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3125111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Nitrogen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2B5714-5BA1-46B9-35AD-A9BD442FE390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4919257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Phosphorus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852B15-6279-2231-7A35-808DE3B544DA}"/>
                </a:ext>
              </a:extLst>
            </p:cNvPr>
            <p:cNvSpPr txBox="1"/>
            <p:nvPr/>
          </p:nvSpPr>
          <p:spPr>
            <a:xfrm>
              <a:off x="2223548" y="589802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A3E67-A41A-AF24-0791-AA295DBE4A75}"/>
                </a:ext>
              </a:extLst>
            </p:cNvPr>
            <p:cNvSpPr txBox="1"/>
            <p:nvPr/>
          </p:nvSpPr>
          <p:spPr>
            <a:xfrm>
              <a:off x="4212084" y="1279639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38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33098" cy="4826978"/>
            <a:chOff x="3691974" y="939772"/>
            <a:chExt cx="6233098" cy="4826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8"/>
            <a:chOff x="2209792" y="1371596"/>
            <a:chExt cx="7772416" cy="4114808"/>
          </a:xfrm>
        </p:grpSpPr>
        <p:pic>
          <p:nvPicPr>
            <p:cNvPr id="3" name="Picture 2" descr="A graph of a number of dots&#10;&#10;Description automatically generated with medium confidence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792" y="1371596"/>
              <a:ext cx="7772416" cy="4114808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9939D23-CF00-6D89-8721-44B28A41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371596"/>
            <a:ext cx="7772416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4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49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4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2314E-069E-5089-EB12-B92641FAB612}"/>
              </a:ext>
            </a:extLst>
          </p:cNvPr>
          <p:cNvGrpSpPr/>
          <p:nvPr/>
        </p:nvGrpSpPr>
        <p:grpSpPr>
          <a:xfrm>
            <a:off x="1565980" y="457194"/>
            <a:ext cx="8354587" cy="5943612"/>
            <a:chOff x="1565980" y="457194"/>
            <a:chExt cx="8354587" cy="59436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EBC0D5-5DE8-4B07-9A2D-FA4DCB1ACA20}"/>
                </a:ext>
              </a:extLst>
            </p:cNvPr>
            <p:cNvGrpSpPr/>
            <p:nvPr/>
          </p:nvGrpSpPr>
          <p:grpSpPr>
            <a:xfrm>
              <a:off x="1565980" y="457194"/>
              <a:ext cx="8354587" cy="5943612"/>
              <a:chOff x="2209792" y="457194"/>
              <a:chExt cx="8354587" cy="594361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331561-875E-F41C-A4E3-02DD4F917F96}"/>
                  </a:ext>
                </a:extLst>
              </p:cNvPr>
              <p:cNvGrpSpPr/>
              <p:nvPr/>
            </p:nvGrpSpPr>
            <p:grpSpPr>
              <a:xfrm>
                <a:off x="2209792" y="457194"/>
                <a:ext cx="8354587" cy="5943612"/>
                <a:chOff x="2209792" y="457194"/>
                <a:chExt cx="8354587" cy="594361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E90D0E7-6640-82C7-B02B-48A092442935}"/>
                    </a:ext>
                  </a:extLst>
                </p:cNvPr>
                <p:cNvGrpSpPr/>
                <p:nvPr/>
              </p:nvGrpSpPr>
              <p:grpSpPr>
                <a:xfrm>
                  <a:off x="2209792" y="457194"/>
                  <a:ext cx="7772416" cy="5943612"/>
                  <a:chOff x="2209792" y="457194"/>
                  <a:chExt cx="7772416" cy="594361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E9578BE-20CC-5009-CB73-3CC94B744B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209792" y="457194"/>
                    <a:ext cx="7772416" cy="5943612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271253F-DFDA-22EA-4597-03288F26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67995" y="739805"/>
                    <a:ext cx="4818242" cy="4835301"/>
                    <a:chOff x="3867995" y="739805"/>
                    <a:chExt cx="4818242" cy="4835301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38ADE61-7B19-CEF3-8AD5-2126BDB3F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4814" y="739805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30BF1ED8-0B93-0A4F-94AD-B4592510B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447" y="746068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E3AF389-0D1C-1B14-8608-D2E52FB059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6" y="7460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02403F-4551-84A3-3979-0C4F75B0C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6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DE4175F3-6D26-4388-3EE1-43CE97EB25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1885664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6F67DD0-43FE-30A1-02E6-FB8EE90D5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41F735F-D14F-3194-2A69-700CAFBA8E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5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AE09E32-B4C0-DB76-E105-8C1662B87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7469E2E-B72E-8680-AA6C-EC2F30DAD4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5" y="302867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BCB6D0B-1CB3-D4CF-F930-84FB8D7978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417394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965E50-1CE7-FB15-E028-9674D211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4172228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F0AB065-5F0C-C22E-7A59-448825A121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41682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4A35F84-C6FF-AA17-65FE-FA915B51C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532262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9F5AE9-A538-EAB3-32D5-481CE9F86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2" y="531919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553598D-AE6B-4EBA-4B67-26B47F3DB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5415" y="5319193"/>
                      <a:ext cx="5868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2D2F6E3-24DA-BEAA-21E2-4BE7D21A1B8C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Diamond 2">
                  <a:extLst>
                    <a:ext uri="{FF2B5EF4-FFF2-40B4-BE49-F238E27FC236}">
                      <a16:creationId xmlns:a16="http://schemas.microsoft.com/office/drawing/2014/main" id="{F7C3665C-988E-2787-5B90-1DE91299BD40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9489F2F-0AA5-48F9-23B8-9616E8FC2D62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17283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 and network differ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CA712C-80FC-2B3C-BE01-A68A7B0C2AFD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154241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 and network differ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EB9FD8-0EF5-25B5-D5D6-4B87F102A071}"/>
                  </a:ext>
                </a:extLst>
              </p:cNvPr>
              <p:cNvSpPr/>
              <p:nvPr/>
            </p:nvSpPr>
            <p:spPr>
              <a:xfrm>
                <a:off x="3862724" y="539054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B09937-2563-F1FB-FD4F-BA8748E67BD7}"/>
                  </a:ext>
                </a:extLst>
              </p:cNvPr>
              <p:cNvSpPr/>
              <p:nvPr/>
            </p:nvSpPr>
            <p:spPr>
              <a:xfrm>
                <a:off x="5911472" y="195701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D4959-604A-103E-2391-74E432C6D9D4}"/>
                  </a:ext>
                </a:extLst>
              </p:cNvPr>
              <p:cNvSpPr/>
              <p:nvPr/>
            </p:nvSpPr>
            <p:spPr>
              <a:xfrm>
                <a:off x="5911472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B9262A-2AD3-D4B5-9214-58E134A25B0B}"/>
                  </a:ext>
                </a:extLst>
              </p:cNvPr>
              <p:cNvSpPr/>
              <p:nvPr/>
            </p:nvSpPr>
            <p:spPr>
              <a:xfrm>
                <a:off x="3865758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6DF49A-0C95-694F-F41B-1C088FB91A35}"/>
                  </a:ext>
                </a:extLst>
              </p:cNvPr>
              <p:cNvSpPr/>
              <p:nvPr/>
            </p:nvSpPr>
            <p:spPr>
              <a:xfrm>
                <a:off x="3810845" y="1962437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3074D-DD87-7D4E-B1BA-6E2E91E315BB}"/>
                  </a:ext>
                </a:extLst>
              </p:cNvPr>
              <p:cNvSpPr/>
              <p:nvPr/>
            </p:nvSpPr>
            <p:spPr>
              <a:xfrm>
                <a:off x="7940956" y="1954762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C21A32-644A-679D-B190-DEAE003A8BEF}"/>
                  </a:ext>
                </a:extLst>
              </p:cNvPr>
              <p:cNvSpPr/>
              <p:nvPr/>
            </p:nvSpPr>
            <p:spPr>
              <a:xfrm>
                <a:off x="5911472" y="820550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DEF689-E36C-AD5B-ADFF-C817CDA6BBE4}"/>
                </a:ext>
              </a:extLst>
            </p:cNvPr>
            <p:cNvGrpSpPr/>
            <p:nvPr/>
          </p:nvGrpSpPr>
          <p:grpSpPr>
            <a:xfrm>
              <a:off x="3034229" y="805217"/>
              <a:ext cx="4367884" cy="4713729"/>
              <a:chOff x="3034229" y="805217"/>
              <a:chExt cx="4367884" cy="4713729"/>
            </a:xfrm>
          </p:grpSpPr>
          <p:sp>
            <p:nvSpPr>
              <p:cNvPr id="36" name="Diamond 35">
                <a:extLst>
                  <a:ext uri="{FF2B5EF4-FFF2-40B4-BE49-F238E27FC236}">
                    <a16:creationId xmlns:a16="http://schemas.microsoft.com/office/drawing/2014/main" id="{71ED23D1-F0F6-F9DC-F254-F80F851493C8}"/>
                  </a:ext>
                </a:extLst>
              </p:cNvPr>
              <p:cNvSpPr/>
              <p:nvPr/>
            </p:nvSpPr>
            <p:spPr>
              <a:xfrm>
                <a:off x="5222819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C94A9052-AF38-6443-FFFD-6A647CF18A08}"/>
                  </a:ext>
                </a:extLst>
              </p:cNvPr>
              <p:cNvSpPr/>
              <p:nvPr/>
            </p:nvSpPr>
            <p:spPr>
              <a:xfrm>
                <a:off x="508803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029DAD8C-D737-AD7D-C692-A64B10EEEE31}"/>
                  </a:ext>
                </a:extLst>
              </p:cNvPr>
              <p:cNvSpPr/>
              <p:nvPr/>
            </p:nvSpPr>
            <p:spPr>
              <a:xfrm>
                <a:off x="303422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1C15F47D-3A6E-901D-F162-4B5799F6D21E}"/>
                  </a:ext>
                </a:extLst>
              </p:cNvPr>
              <p:cNvSpPr/>
              <p:nvPr/>
            </p:nvSpPr>
            <p:spPr>
              <a:xfrm>
                <a:off x="7100470" y="1944035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4314A1E3-B5D1-A550-DDC4-6BA7CAF23EA8}"/>
                  </a:ext>
                </a:extLst>
              </p:cNvPr>
              <p:cNvSpPr/>
              <p:nvPr/>
            </p:nvSpPr>
            <p:spPr>
              <a:xfrm>
                <a:off x="5088040" y="194429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9FF01C8D-A74D-3699-D1EF-B8A0D2BCF6D6}"/>
                  </a:ext>
                </a:extLst>
              </p:cNvPr>
              <p:cNvSpPr/>
              <p:nvPr/>
            </p:nvSpPr>
            <p:spPr>
              <a:xfrm>
                <a:off x="5088040" y="805217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3AC78D06-29CA-8E49-C15E-452896301714}"/>
                  </a:ext>
                </a:extLst>
              </p:cNvPr>
              <p:cNvSpPr/>
              <p:nvPr/>
            </p:nvSpPr>
            <p:spPr>
              <a:xfrm>
                <a:off x="7242972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9E46C1D-736C-ABB5-3E4B-84596447C8F0}"/>
              </a:ext>
            </a:extLst>
          </p:cNvPr>
          <p:cNvGrpSpPr/>
          <p:nvPr/>
        </p:nvGrpSpPr>
        <p:grpSpPr>
          <a:xfrm>
            <a:off x="705034" y="419471"/>
            <a:ext cx="8750963" cy="6148065"/>
            <a:chOff x="705034" y="419471"/>
            <a:chExt cx="8750963" cy="61480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CCE5F88-FDE7-47E2-6EA5-7DECAFE4262E}"/>
                </a:ext>
              </a:extLst>
            </p:cNvPr>
            <p:cNvGrpSpPr/>
            <p:nvPr/>
          </p:nvGrpSpPr>
          <p:grpSpPr>
            <a:xfrm>
              <a:off x="705034" y="623924"/>
              <a:ext cx="8750963" cy="5943612"/>
              <a:chOff x="791299" y="718804"/>
              <a:chExt cx="8750963" cy="594361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2F3BE2-16A7-C203-0A12-B03DD7D4411D}"/>
                  </a:ext>
                </a:extLst>
              </p:cNvPr>
              <p:cNvGrpSpPr/>
              <p:nvPr/>
            </p:nvGrpSpPr>
            <p:grpSpPr>
              <a:xfrm>
                <a:off x="1353723" y="718804"/>
                <a:ext cx="8188539" cy="5943612"/>
                <a:chOff x="1732028" y="638169"/>
                <a:chExt cx="8188539" cy="594361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5C5C100-B23B-8FEE-7DB0-8F20670A0835}"/>
                    </a:ext>
                  </a:extLst>
                </p:cNvPr>
                <p:cNvGrpSpPr/>
                <p:nvPr/>
              </p:nvGrpSpPr>
              <p:grpSpPr>
                <a:xfrm>
                  <a:off x="1732028" y="638169"/>
                  <a:ext cx="8188539" cy="5943612"/>
                  <a:chOff x="2375840" y="638169"/>
                  <a:chExt cx="8188539" cy="594361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308C80D-DC96-D066-ECDA-97835476EF8A}"/>
                      </a:ext>
                    </a:extLst>
                  </p:cNvPr>
                  <p:cNvGrpSpPr/>
                  <p:nvPr/>
                </p:nvGrpSpPr>
                <p:grpSpPr>
                  <a:xfrm>
                    <a:off x="2375840" y="638169"/>
                    <a:ext cx="8188539" cy="5943612"/>
                    <a:chOff x="2375840" y="638169"/>
                    <a:chExt cx="8188539" cy="5943612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A73B05AD-CD15-E726-53D5-DBBE2405E5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5840" y="638169"/>
                      <a:ext cx="7772416" cy="5943612"/>
                      <a:chOff x="2375840" y="638169"/>
                      <a:chExt cx="7772416" cy="5943612"/>
                    </a:xfrm>
                  </p:grpSpPr>
                  <p:pic>
                    <p:nvPicPr>
                      <p:cNvPr id="27" name="Picture 26">
                        <a:extLst>
                          <a:ext uri="{FF2B5EF4-FFF2-40B4-BE49-F238E27FC236}">
                            <a16:creationId xmlns:a16="http://schemas.microsoft.com/office/drawing/2014/main" id="{59545C4C-5E57-9A4A-E02E-91B95118BB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2375840" y="638169"/>
                        <a:ext cx="7772416" cy="594361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710F2E75-68E8-574E-DBB4-F7EAB60C0C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7995" y="739805"/>
                        <a:ext cx="4818242" cy="4835301"/>
                        <a:chOff x="3867995" y="739805"/>
                        <a:chExt cx="4818242" cy="4835301"/>
                      </a:xfrm>
                    </p:grpSpPr>
                    <p:sp>
                      <p:nvSpPr>
                        <p:cNvPr id="29" name="TextBox 28">
                          <a:extLst>
                            <a:ext uri="{FF2B5EF4-FFF2-40B4-BE49-F238E27FC236}">
                              <a16:creationId xmlns:a16="http://schemas.microsoft.com/office/drawing/2014/main" id="{2C039FDC-090B-6EDC-3D54-DAEFF2C343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34814" y="739805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FA65FBFB-107D-A913-B529-1B24C787D6D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75447" y="746068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EE9A58A7-C459-A707-2FEA-973ECC1B075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6" y="7460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ab</a:t>
                          </a:r>
                        </a:p>
                      </p:txBody>
                    </p:sp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DEAA0DD6-BD21-BBB0-D9FE-21FBA8F8D0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6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4D1D7AE8-3870-37DC-B35E-A1028EE125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1885664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1C8C1538-A974-D3EE-58EA-62B74E46AE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FFC50DF3-C3DA-A210-3343-7B2F43EC66A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5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B98A2C62-EB21-0C86-0AD3-47FD93BFF3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A6994890-D496-9A7B-340D-613D68C324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5" y="302867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FCC3BBE-476F-DA93-DB49-D57388336A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417394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F1CC802-68E2-2E93-4EE0-A892B1DF6F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4172228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5CC04E8-4E93-54DC-1C13-44DF365B960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41682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FBF01DB4-2A66-09EF-26FF-33C1961B12D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532262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E687D77-E94A-7520-15E0-925C2C541C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2" y="531919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CADA056A-073F-61A0-1192-E95E138BD2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5415" y="5319193"/>
                          <a:ext cx="58685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</p:grpSp>
                </p:grp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04CEFED-297C-E0FB-B497-ADC4BC6BF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0488" y="4483088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Diamond 23">
                      <a:extLst>
                        <a:ext uri="{FF2B5EF4-FFF2-40B4-BE49-F238E27FC236}">
                          <a16:creationId xmlns:a16="http://schemas.microsoft.com/office/drawing/2014/main" id="{B3FBBF50-847B-3925-4A17-2D4D231C4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4859" y="4715205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9C042B3-8152-B2FD-4E6C-C09E4A84FC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661319"/>
                      <a:ext cx="1728358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 and network differ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27F8028-B8A1-D75E-2A5D-9C11DD2495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407889"/>
                      <a:ext cx="154241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 and network differ</a:t>
                      </a:r>
                    </a:p>
                  </p:txBody>
                </p:sp>
              </p:grp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9182BAA-BF7B-9CDD-D547-05574F89F5D7}"/>
                      </a:ext>
                    </a:extLst>
                  </p:cNvPr>
                  <p:cNvSpPr/>
                  <p:nvPr/>
                </p:nvSpPr>
                <p:spPr>
                  <a:xfrm>
                    <a:off x="3862724" y="5390544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3EC841C-A8E6-0052-93ED-CAD373CAA594}"/>
                      </a:ext>
                    </a:extLst>
                  </p:cNvPr>
                  <p:cNvSpPr/>
                  <p:nvPr/>
                </p:nvSpPr>
                <p:spPr>
                  <a:xfrm>
                    <a:off x="5911472" y="1957014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20A436F-3A86-B2C0-5AB3-25038B07B88C}"/>
                      </a:ext>
                    </a:extLst>
                  </p:cNvPr>
                  <p:cNvSpPr/>
                  <p:nvPr/>
                </p:nvSpPr>
                <p:spPr>
                  <a:xfrm>
                    <a:off x="5911472" y="4245293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02685A55-B8D0-450F-9975-AC173C00091B}"/>
                      </a:ext>
                    </a:extLst>
                  </p:cNvPr>
                  <p:cNvSpPr/>
                  <p:nvPr/>
                </p:nvSpPr>
                <p:spPr>
                  <a:xfrm>
                    <a:off x="3865758" y="4245293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01AAB435-F872-8952-2F58-122CEDB3474A}"/>
                      </a:ext>
                    </a:extLst>
                  </p:cNvPr>
                  <p:cNvSpPr/>
                  <p:nvPr/>
                </p:nvSpPr>
                <p:spPr>
                  <a:xfrm>
                    <a:off x="3810845" y="1962437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ACE7A7A-9623-921B-9B61-2202747C5523}"/>
                      </a:ext>
                    </a:extLst>
                  </p:cNvPr>
                  <p:cNvSpPr/>
                  <p:nvPr/>
                </p:nvSpPr>
                <p:spPr>
                  <a:xfrm>
                    <a:off x="7940956" y="1954762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E045913-6C29-A657-9B83-A6C1C4491ABB}"/>
                      </a:ext>
                    </a:extLst>
                  </p:cNvPr>
                  <p:cNvSpPr/>
                  <p:nvPr/>
                </p:nvSpPr>
                <p:spPr>
                  <a:xfrm>
                    <a:off x="5911472" y="82055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EC21A7E-F6DD-A291-7640-4F49D285608B}"/>
                    </a:ext>
                  </a:extLst>
                </p:cNvPr>
                <p:cNvGrpSpPr/>
                <p:nvPr/>
              </p:nvGrpSpPr>
              <p:grpSpPr>
                <a:xfrm>
                  <a:off x="3034229" y="805217"/>
                  <a:ext cx="4367884" cy="4713729"/>
                  <a:chOff x="3034229" y="805217"/>
                  <a:chExt cx="4367884" cy="4713729"/>
                </a:xfrm>
              </p:grpSpPr>
              <p:sp>
                <p:nvSpPr>
                  <p:cNvPr id="7" name="Diamond 6">
                    <a:extLst>
                      <a:ext uri="{FF2B5EF4-FFF2-40B4-BE49-F238E27FC236}">
                        <a16:creationId xmlns:a16="http://schemas.microsoft.com/office/drawing/2014/main" id="{45869BDA-928D-6B8A-CC79-42419AE9D1C1}"/>
                      </a:ext>
                    </a:extLst>
                  </p:cNvPr>
                  <p:cNvSpPr/>
                  <p:nvPr/>
                </p:nvSpPr>
                <p:spPr>
                  <a:xfrm>
                    <a:off x="5222819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Diamond 7">
                    <a:extLst>
                      <a:ext uri="{FF2B5EF4-FFF2-40B4-BE49-F238E27FC236}">
                        <a16:creationId xmlns:a16="http://schemas.microsoft.com/office/drawing/2014/main" id="{2FB6E79C-51ED-AA10-59F1-18733A389C86}"/>
                      </a:ext>
                    </a:extLst>
                  </p:cNvPr>
                  <p:cNvSpPr/>
                  <p:nvPr/>
                </p:nvSpPr>
                <p:spPr>
                  <a:xfrm>
                    <a:off x="5088039" y="4232019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Diamond 8">
                    <a:extLst>
                      <a:ext uri="{FF2B5EF4-FFF2-40B4-BE49-F238E27FC236}">
                        <a16:creationId xmlns:a16="http://schemas.microsoft.com/office/drawing/2014/main" id="{7678C3D5-7D86-BDFE-D7F0-82F6D9FFBFE6}"/>
                      </a:ext>
                    </a:extLst>
                  </p:cNvPr>
                  <p:cNvSpPr/>
                  <p:nvPr/>
                </p:nvSpPr>
                <p:spPr>
                  <a:xfrm>
                    <a:off x="3034229" y="4232019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Diamond 9">
                    <a:extLst>
                      <a:ext uri="{FF2B5EF4-FFF2-40B4-BE49-F238E27FC236}">
                        <a16:creationId xmlns:a16="http://schemas.microsoft.com/office/drawing/2014/main" id="{F5CC82BE-9913-CD10-A7B0-D945EF2DA026}"/>
                      </a:ext>
                    </a:extLst>
                  </p:cNvPr>
                  <p:cNvSpPr/>
                  <p:nvPr/>
                </p:nvSpPr>
                <p:spPr>
                  <a:xfrm>
                    <a:off x="7100470" y="1944035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Diamond 10">
                    <a:extLst>
                      <a:ext uri="{FF2B5EF4-FFF2-40B4-BE49-F238E27FC236}">
                        <a16:creationId xmlns:a16="http://schemas.microsoft.com/office/drawing/2014/main" id="{172A719D-5BA1-E274-F49D-B95477307904}"/>
                      </a:ext>
                    </a:extLst>
                  </p:cNvPr>
                  <p:cNvSpPr/>
                  <p:nvPr/>
                </p:nvSpPr>
                <p:spPr>
                  <a:xfrm>
                    <a:off x="5088040" y="194429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Diamond 11">
                    <a:extLst>
                      <a:ext uri="{FF2B5EF4-FFF2-40B4-BE49-F238E27FC236}">
                        <a16:creationId xmlns:a16="http://schemas.microsoft.com/office/drawing/2014/main" id="{17D2C5AF-D6AF-706A-B7FA-3B809C430A32}"/>
                      </a:ext>
                    </a:extLst>
                  </p:cNvPr>
                  <p:cNvSpPr/>
                  <p:nvPr/>
                </p:nvSpPr>
                <p:spPr>
                  <a:xfrm>
                    <a:off x="5088040" y="80521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Diamond 12">
                    <a:extLst>
                      <a:ext uri="{FF2B5EF4-FFF2-40B4-BE49-F238E27FC236}">
                        <a16:creationId xmlns:a16="http://schemas.microsoft.com/office/drawing/2014/main" id="{B199AEB8-19D1-DFC9-587D-3D819DF4B181}"/>
                      </a:ext>
                    </a:extLst>
                  </p:cNvPr>
                  <p:cNvSpPr/>
                  <p:nvPr/>
                </p:nvSpPr>
                <p:spPr>
                  <a:xfrm>
                    <a:off x="7242972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39EAFD-5CE0-FADB-2751-AB8ABC3FC1AA}"/>
                  </a:ext>
                </a:extLst>
              </p:cNvPr>
              <p:cNvSpPr txBox="1"/>
              <p:nvPr/>
            </p:nvSpPr>
            <p:spPr>
              <a:xfrm>
                <a:off x="829625" y="1040787"/>
                <a:ext cx="8167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Dissolved organic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EB45BF-F122-BAA5-4838-AB0A6DDD938D}"/>
                  </a:ext>
                </a:extLst>
              </p:cNvPr>
              <p:cNvSpPr txBox="1"/>
              <p:nvPr/>
            </p:nvSpPr>
            <p:spPr>
              <a:xfrm>
                <a:off x="875452" y="2265119"/>
                <a:ext cx="816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Inorganic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C2EA5F-9223-698B-8220-D4EEBA34DB30}"/>
                  </a:ext>
                </a:extLst>
              </p:cNvPr>
              <p:cNvSpPr txBox="1"/>
              <p:nvPr/>
            </p:nvSpPr>
            <p:spPr>
              <a:xfrm>
                <a:off x="792221" y="3334114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Particulate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F2746B-917E-6868-521A-32007900AF4B}"/>
                  </a:ext>
                </a:extLst>
              </p:cNvPr>
              <p:cNvSpPr txBox="1"/>
              <p:nvPr/>
            </p:nvSpPr>
            <p:spPr>
              <a:xfrm>
                <a:off x="791299" y="4443409"/>
                <a:ext cx="9260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dissolved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39D01F-C567-BBFA-A050-2B2235FBBBC7}"/>
                  </a:ext>
                </a:extLst>
              </p:cNvPr>
              <p:cNvSpPr txBox="1"/>
              <p:nvPr/>
            </p:nvSpPr>
            <p:spPr>
              <a:xfrm>
                <a:off x="1140242" y="5670736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F3BC9E-B9D3-6F0C-92C7-1461E96A1C62}"/>
                </a:ext>
              </a:extLst>
            </p:cNvPr>
            <p:cNvSpPr txBox="1"/>
            <p:nvPr/>
          </p:nvSpPr>
          <p:spPr>
            <a:xfrm>
              <a:off x="1980067" y="419471"/>
              <a:ext cx="10363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Molar ratio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75AA5D-D241-4BEA-4846-6114BAED02A9}"/>
                </a:ext>
              </a:extLst>
            </p:cNvPr>
            <p:cNvSpPr txBox="1"/>
            <p:nvPr/>
          </p:nvSpPr>
          <p:spPr>
            <a:xfrm>
              <a:off x="3924075" y="425430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7E26C9-1220-265E-8CF0-1104ED1E6138}"/>
                </a:ext>
              </a:extLst>
            </p:cNvPr>
            <p:cNvSpPr txBox="1"/>
            <p:nvPr/>
          </p:nvSpPr>
          <p:spPr>
            <a:xfrm>
              <a:off x="5667400" y="425430"/>
              <a:ext cx="1656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100" dirty="0">
                  <a:latin typeface="Arial" panose="020B0604020202020204" pitchFamily="34" charset="0"/>
                  <a:cs typeface="Arial" panose="020B0604020202020204" pitchFamily="34" charset="0"/>
                </a:rPr>
                <a:t>φ 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53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53C7-90BC-1C5A-DD37-DA51A411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F04A983-0E47-65F0-F102-56DE66CBE703}"/>
              </a:ext>
            </a:extLst>
          </p:cNvPr>
          <p:cNvGrpSpPr/>
          <p:nvPr/>
        </p:nvGrpSpPr>
        <p:grpSpPr>
          <a:xfrm>
            <a:off x="657409" y="254705"/>
            <a:ext cx="9284364" cy="6243273"/>
            <a:chOff x="657409" y="254705"/>
            <a:chExt cx="9284364" cy="62432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B473B-71BB-5B0C-46D6-BE2F9AFD6D0C}"/>
                </a:ext>
              </a:extLst>
            </p:cNvPr>
            <p:cNvGrpSpPr/>
            <p:nvPr/>
          </p:nvGrpSpPr>
          <p:grpSpPr>
            <a:xfrm>
              <a:off x="1229973" y="490116"/>
              <a:ext cx="8711800" cy="5877057"/>
              <a:chOff x="1229973" y="490116"/>
              <a:chExt cx="8711800" cy="587705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1BE5B7-164F-FD43-D672-29AAC38D6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29973" y="490116"/>
                <a:ext cx="7259894" cy="587705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6B33C59-C192-F6B6-3F8D-963B0D480F5D}"/>
                  </a:ext>
                </a:extLst>
              </p:cNvPr>
              <p:cNvGrpSpPr/>
              <p:nvPr/>
            </p:nvGrpSpPr>
            <p:grpSpPr>
              <a:xfrm>
                <a:off x="8596533" y="2327074"/>
                <a:ext cx="1345240" cy="1882813"/>
                <a:chOff x="8596533" y="2327074"/>
                <a:chExt cx="1345240" cy="1882813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362F18D-0355-B2FF-333F-FAEDF0432E9D}"/>
                    </a:ext>
                  </a:extLst>
                </p:cNvPr>
                <p:cNvSpPr txBox="1"/>
                <p:nvPr/>
              </p:nvSpPr>
              <p:spPr>
                <a:xfrm>
                  <a:off x="8596533" y="2327074"/>
                  <a:ext cx="1345240" cy="900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Seasonal slope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global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baseflow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spring snowmelt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falling limb</a:t>
                  </a:r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4BAE0A48-90D6-6C65-57BC-D972877D2665}"/>
                    </a:ext>
                  </a:extLst>
                </p:cNvPr>
                <p:cNvCxnSpPr/>
                <p:nvPr/>
              </p:nvCxnSpPr>
              <p:spPr>
                <a:xfrm flipV="1">
                  <a:off x="8730020" y="25619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7F7F7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BDD5B574-03A8-E3B4-A76A-B4BB031A5E90}"/>
                    </a:ext>
                  </a:extLst>
                </p:cNvPr>
                <p:cNvCxnSpPr/>
                <p:nvPr/>
              </p:nvCxnSpPr>
              <p:spPr>
                <a:xfrm flipV="1">
                  <a:off x="8730020" y="2729489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00008B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2312AB08-33CD-45E6-7547-F8285AC91299}"/>
                    </a:ext>
                  </a:extLst>
                </p:cNvPr>
                <p:cNvCxnSpPr/>
                <p:nvPr/>
              </p:nvCxnSpPr>
              <p:spPr>
                <a:xfrm flipV="1">
                  <a:off x="8730020" y="2892607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548B5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E9E17CC-8715-917E-4135-6624E913A375}"/>
                    </a:ext>
                  </a:extLst>
                </p:cNvPr>
                <p:cNvCxnSpPr/>
                <p:nvPr/>
              </p:nvCxnSpPr>
              <p:spPr>
                <a:xfrm flipV="1">
                  <a:off x="8716437" y="3055725"/>
                  <a:ext cx="114300" cy="95416"/>
                </a:xfrm>
                <a:prstGeom prst="line">
                  <a:avLst/>
                </a:prstGeom>
                <a:ln w="28575">
                  <a:solidFill>
                    <a:srgbClr val="CD9B1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F73FF5F-A304-374C-8BB3-778D0DA6D480}"/>
                    </a:ext>
                  </a:extLst>
                </p:cNvPr>
                <p:cNvGrpSpPr/>
                <p:nvPr/>
              </p:nvGrpSpPr>
              <p:grpSpPr>
                <a:xfrm>
                  <a:off x="8713488" y="3446683"/>
                  <a:ext cx="697800" cy="763204"/>
                  <a:chOff x="8713488" y="3446683"/>
                  <a:chExt cx="697800" cy="763204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9056767A-73AF-94C7-12F0-5D1E1BF0787A}"/>
                      </a:ext>
                    </a:extLst>
                  </p:cNvPr>
                  <p:cNvSpPr/>
                  <p:nvPr/>
                </p:nvSpPr>
                <p:spPr>
                  <a:xfrm>
                    <a:off x="8735909" y="3530222"/>
                    <a:ext cx="100717" cy="10351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FAA04E0D-E0B0-3899-31AF-2C4B2798B08C}"/>
                      </a:ext>
                    </a:extLst>
                  </p:cNvPr>
                  <p:cNvSpPr/>
                  <p:nvPr/>
                </p:nvSpPr>
                <p:spPr>
                  <a:xfrm>
                    <a:off x="8729117" y="377774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Diamond 13">
                    <a:extLst>
                      <a:ext uri="{FF2B5EF4-FFF2-40B4-BE49-F238E27FC236}">
                        <a16:creationId xmlns:a16="http://schemas.microsoft.com/office/drawing/2014/main" id="{F3C1F841-BF4E-482B-518C-DE813743B4A3}"/>
                      </a:ext>
                    </a:extLst>
                  </p:cNvPr>
                  <p:cNvSpPr/>
                  <p:nvPr/>
                </p:nvSpPr>
                <p:spPr>
                  <a:xfrm>
                    <a:off x="8713488" y="400985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CF0F961-325D-6BEE-13D7-B0738E4B612E}"/>
                      </a:ext>
                    </a:extLst>
                  </p:cNvPr>
                  <p:cNvSpPr txBox="1"/>
                  <p:nvPr/>
                </p:nvSpPr>
                <p:spPr>
                  <a:xfrm>
                    <a:off x="8779476" y="3446683"/>
                    <a:ext cx="583814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glacier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77C6C96-5AC3-95A9-39F7-F937273040C0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955971"/>
                    <a:ext cx="596638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stream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D53E403-D397-81B6-5DCC-FF35D47FD96F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650" y="3702541"/>
                    <a:ext cx="433132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lake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2F6F78-A1FC-80AB-24BD-E60F564F9CC3}"/>
                </a:ext>
              </a:extLst>
            </p:cNvPr>
            <p:cNvSpPr txBox="1"/>
            <p:nvPr/>
          </p:nvSpPr>
          <p:spPr>
            <a:xfrm>
              <a:off x="695735" y="841132"/>
              <a:ext cx="8167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Dissolved organic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36012-62CE-8E97-B452-3C107ADE31D2}"/>
                </a:ext>
              </a:extLst>
            </p:cNvPr>
            <p:cNvSpPr txBox="1"/>
            <p:nvPr/>
          </p:nvSpPr>
          <p:spPr>
            <a:xfrm>
              <a:off x="741562" y="2065464"/>
              <a:ext cx="8167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Inorganic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241D96-C080-9065-F68C-80532D478799}"/>
                </a:ext>
              </a:extLst>
            </p:cNvPr>
            <p:cNvSpPr txBox="1"/>
            <p:nvPr/>
          </p:nvSpPr>
          <p:spPr>
            <a:xfrm>
              <a:off x="658331" y="3134459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Particulate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214A04-7626-134C-338A-DA7B7F72FF13}"/>
                </a:ext>
              </a:extLst>
            </p:cNvPr>
            <p:cNvSpPr txBox="1"/>
            <p:nvPr/>
          </p:nvSpPr>
          <p:spPr>
            <a:xfrm>
              <a:off x="657409" y="4243754"/>
              <a:ext cx="9260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 dissolved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CCD338-7B35-7CC1-1A48-34489D8696FA}"/>
                </a:ext>
              </a:extLst>
            </p:cNvPr>
            <p:cNvSpPr txBox="1"/>
            <p:nvPr/>
          </p:nvSpPr>
          <p:spPr>
            <a:xfrm>
              <a:off x="1006352" y="5471081"/>
              <a:ext cx="926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91AC27-9F67-C8A3-A932-6C8339A4B143}"/>
                </a:ext>
              </a:extLst>
            </p:cNvPr>
            <p:cNvSpPr txBox="1"/>
            <p:nvPr/>
          </p:nvSpPr>
          <p:spPr>
            <a:xfrm>
              <a:off x="2249766" y="254705"/>
              <a:ext cx="893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Molar ratio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16244B-70D7-917D-5485-4587913A1287}"/>
                </a:ext>
              </a:extLst>
            </p:cNvPr>
            <p:cNvSpPr txBox="1"/>
            <p:nvPr/>
          </p:nvSpPr>
          <p:spPr>
            <a:xfrm>
              <a:off x="4457655" y="254705"/>
              <a:ext cx="144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B32607-F7F3-E00C-2501-0C2C12D383B9}"/>
                </a:ext>
              </a:extLst>
            </p:cNvPr>
            <p:cNvSpPr txBox="1"/>
            <p:nvPr/>
          </p:nvSpPr>
          <p:spPr>
            <a:xfrm>
              <a:off x="6772771" y="254705"/>
              <a:ext cx="15172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 µmol L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EFCA9-EA08-BA7B-2DE9-A1E5CCE07B1D}"/>
                </a:ext>
              </a:extLst>
            </p:cNvPr>
            <p:cNvSpPr txBox="1"/>
            <p:nvPr/>
          </p:nvSpPr>
          <p:spPr>
            <a:xfrm>
              <a:off x="4457655" y="6236368"/>
              <a:ext cx="12599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Network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1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8BA1D-AC00-8696-1D95-29476D9B8871}"/>
              </a:ext>
            </a:extLst>
          </p:cNvPr>
          <p:cNvGrpSpPr/>
          <p:nvPr/>
        </p:nvGrpSpPr>
        <p:grpSpPr>
          <a:xfrm>
            <a:off x="619454" y="1137248"/>
            <a:ext cx="5943612" cy="4114808"/>
            <a:chOff x="1260888" y="1371596"/>
            <a:chExt cx="5943612" cy="41148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0DCC9-4247-7E95-26A5-99B304E24897}"/>
                </a:ext>
              </a:extLst>
            </p:cNvPr>
            <p:cNvGrpSpPr/>
            <p:nvPr/>
          </p:nvGrpSpPr>
          <p:grpSpPr>
            <a:xfrm>
              <a:off x="1260888" y="1371596"/>
              <a:ext cx="5943612" cy="4114808"/>
              <a:chOff x="1260888" y="1371596"/>
              <a:chExt cx="5943612" cy="411480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611896-42CA-0AD7-6033-77629844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0888" y="1371596"/>
                <a:ext cx="5943612" cy="4114808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80623-D3C8-E6B9-4E4E-B7A857B9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526507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0542FF3-7F08-246C-CE00-9E1DF829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30743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01F2714-4EDC-666E-2C80-9409C082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74558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8CE0D-3738-DDBB-FCFC-9C535F12E6F0}"/>
                </a:ext>
              </a:extLst>
            </p:cNvPr>
            <p:cNvSpPr/>
            <p:nvPr/>
          </p:nvSpPr>
          <p:spPr>
            <a:xfrm>
              <a:off x="6159131" y="2022764"/>
              <a:ext cx="583414" cy="16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271D9-6C98-BDF2-0E3F-A86D8AC8EBB2}"/>
              </a:ext>
            </a:extLst>
          </p:cNvPr>
          <p:cNvGrpSpPr/>
          <p:nvPr/>
        </p:nvGrpSpPr>
        <p:grpSpPr>
          <a:xfrm>
            <a:off x="7860964" y="610136"/>
            <a:ext cx="3092852" cy="5634334"/>
            <a:chOff x="8450049" y="610136"/>
            <a:chExt cx="3092852" cy="56343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B9156E-84E0-7E43-F510-F5B1DB89FCEF}"/>
                </a:ext>
              </a:extLst>
            </p:cNvPr>
            <p:cNvGrpSpPr/>
            <p:nvPr/>
          </p:nvGrpSpPr>
          <p:grpSpPr>
            <a:xfrm>
              <a:off x="8450049" y="610136"/>
              <a:ext cx="2311632" cy="5634334"/>
              <a:chOff x="8212657" y="1102751"/>
              <a:chExt cx="2311632" cy="56343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95D770-643B-9B81-7BD1-7BA614EC7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" r="23576"/>
              <a:stretch/>
            </p:blipFill>
            <p:spPr>
              <a:xfrm>
                <a:off x="8387891" y="4848672"/>
                <a:ext cx="2083752" cy="1888413"/>
              </a:xfrm>
              <a:prstGeom prst="rect">
                <a:avLst/>
              </a:prstGeom>
            </p:spPr>
          </p:pic>
          <p:pic>
            <p:nvPicPr>
              <p:cNvPr id="6" name="Picture 5" descr="A graph with red and blue squares&#10;&#10;Description automatically generated">
                <a:extLst>
                  <a:ext uri="{FF2B5EF4-FFF2-40B4-BE49-F238E27FC236}">
                    <a16:creationId xmlns:a16="http://schemas.microsoft.com/office/drawing/2014/main" id="{886FE15E-2181-4BA2-06BB-75A004A21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37"/>
              <a:stretch/>
            </p:blipFill>
            <p:spPr>
              <a:xfrm>
                <a:off x="8387785" y="3051625"/>
                <a:ext cx="2083752" cy="1857508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40A1E45-222A-F066-DEB8-1BF47A868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8212657" y="1102751"/>
                <a:ext cx="2311632" cy="2012236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CB6F403-474B-9954-3C30-D633033398D2}"/>
                  </a:ext>
                </a:extLst>
              </p:cNvPr>
              <p:cNvGrpSpPr/>
              <p:nvPr/>
            </p:nvGrpSpPr>
            <p:grpSpPr>
              <a:xfrm>
                <a:off x="8772837" y="1383642"/>
                <a:ext cx="1182124" cy="3924330"/>
                <a:chOff x="8772837" y="1383642"/>
                <a:chExt cx="1182124" cy="392433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2B11E1-88C2-3B1C-D833-D951043E90F1}"/>
                    </a:ext>
                  </a:extLst>
                </p:cNvPr>
                <p:cNvSpPr txBox="1"/>
                <p:nvPr/>
              </p:nvSpPr>
              <p:spPr>
                <a:xfrm>
                  <a:off x="8781629" y="1383642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Molar ratio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66A70F-EB79-6FE1-5349-0F4B1DE6FA6E}"/>
                    </a:ext>
                  </a:extLst>
                </p:cNvPr>
                <p:cNvSpPr txBox="1"/>
                <p:nvPr/>
              </p:nvSpPr>
              <p:spPr>
                <a:xfrm>
                  <a:off x="8772837" y="3224649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Nitrogen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F3E126-E11F-5232-0B77-BCA6C9245AD0}"/>
                    </a:ext>
                  </a:extLst>
                </p:cNvPr>
                <p:cNvSpPr txBox="1"/>
                <p:nvPr/>
              </p:nvSpPr>
              <p:spPr>
                <a:xfrm>
                  <a:off x="8781985" y="5061751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Phosphorus</a:t>
                  </a:r>
                </a:p>
              </p:txBody>
            </p:sp>
          </p:grpSp>
        </p:grpSp>
        <p:pic>
          <p:nvPicPr>
            <p:cNvPr id="17" name="Picture 16" descr="A graph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5B1C771A-F3A2-221B-7715-7D4A2F7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58" t="28501" b="34940"/>
            <a:stretch/>
          </p:blipFill>
          <p:spPr>
            <a:xfrm>
              <a:off x="10645061" y="2499198"/>
              <a:ext cx="897840" cy="185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394</Words>
  <Application>Microsoft Office PowerPoint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20</cp:revision>
  <dcterms:created xsi:type="dcterms:W3CDTF">2024-11-04T21:07:10Z</dcterms:created>
  <dcterms:modified xsi:type="dcterms:W3CDTF">2025-01-27T19:46:40Z</dcterms:modified>
</cp:coreProperties>
</file>